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82064AD5-E96C-4538-9639-A25DE158358C}" type="datetimeFigureOut">
              <a:rPr lang="en-AU" smtClean="0"/>
              <a:t>19/07/2011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A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81D4D4B4-FF70-4087-8112-45D62A1B0DA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64AD5-E96C-4538-9639-A25DE158358C}" type="datetimeFigureOut">
              <a:rPr lang="en-AU" smtClean="0"/>
              <a:t>19/07/2011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4D4B4-FF70-4087-8112-45D62A1B0DA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64AD5-E96C-4538-9639-A25DE158358C}" type="datetimeFigureOut">
              <a:rPr lang="en-AU" smtClean="0"/>
              <a:t>19/07/2011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4D4B4-FF70-4087-8112-45D62A1B0DA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82064AD5-E96C-4538-9639-A25DE158358C}" type="datetimeFigureOut">
              <a:rPr lang="en-AU" smtClean="0"/>
              <a:t>19/07/2011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4D4B4-FF70-4087-8112-45D62A1B0DA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82064AD5-E96C-4538-9639-A25DE158358C}" type="datetimeFigureOut">
              <a:rPr lang="en-AU" smtClean="0"/>
              <a:t>19/07/2011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81D4D4B4-FF70-4087-8112-45D62A1B0DA7}" type="slidenum">
              <a:rPr lang="en-AU" smtClean="0"/>
              <a:t>‹#›</a:t>
            </a:fld>
            <a:endParaRPr lang="en-AU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2064AD5-E96C-4538-9639-A25DE158358C}" type="datetimeFigureOut">
              <a:rPr lang="en-AU" smtClean="0"/>
              <a:t>19/07/2011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1D4D4B4-FF70-4087-8112-45D62A1B0DA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82064AD5-E96C-4538-9639-A25DE158358C}" type="datetimeFigureOut">
              <a:rPr lang="en-AU" smtClean="0"/>
              <a:t>19/07/2011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81D4D4B4-FF70-4087-8112-45D62A1B0DA7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64AD5-E96C-4538-9639-A25DE158358C}" type="datetimeFigureOut">
              <a:rPr lang="en-AU" smtClean="0"/>
              <a:t>19/07/2011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4D4B4-FF70-4087-8112-45D62A1B0DA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2064AD5-E96C-4538-9639-A25DE158358C}" type="datetimeFigureOut">
              <a:rPr lang="en-AU" smtClean="0"/>
              <a:t>19/07/2011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1D4D4B4-FF70-4087-8112-45D62A1B0DA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82064AD5-E96C-4538-9639-A25DE158358C}" type="datetimeFigureOut">
              <a:rPr lang="en-AU" smtClean="0"/>
              <a:t>19/07/2011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81D4D4B4-FF70-4087-8112-45D62A1B0DA7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82064AD5-E96C-4538-9639-A25DE158358C}" type="datetimeFigureOut">
              <a:rPr lang="en-AU" smtClean="0"/>
              <a:t>19/07/2011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81D4D4B4-FF70-4087-8112-45D62A1B0DA7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82064AD5-E96C-4538-9639-A25DE158358C}" type="datetimeFigureOut">
              <a:rPr lang="en-AU" smtClean="0"/>
              <a:t>19/07/2011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A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81D4D4B4-FF70-4087-8112-45D62A1B0DA7}" type="slidenum">
              <a:rPr lang="en-AU" smtClean="0"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AU" sz="4800" b="0" dirty="0" smtClean="0">
                <a:latin typeface="Berlin Sans FB Demi" pitchFamily="34" charset="0"/>
                <a:cs typeface="Aharoni" pitchFamily="2" charset="-79"/>
              </a:rPr>
              <a:t>My Holiday at the Movies</a:t>
            </a:r>
            <a:endParaRPr lang="en-AU" sz="4800" b="0" dirty="0">
              <a:latin typeface="Berlin Sans FB Demi" pitchFamily="34" charset="0"/>
              <a:cs typeface="Aharoni" pitchFamily="2" charset="-79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By Winston 5A</a:t>
            </a:r>
            <a:endParaRPr lang="en-AU" dirty="0"/>
          </a:p>
        </p:txBody>
      </p:sp>
      <p:pic>
        <p:nvPicPr>
          <p:cNvPr id="13" name="Picture 12" descr="digital_cinem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3284984"/>
            <a:ext cx="4329964" cy="28837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Transformers Dark of the Moon and Harry Potter and the  Deathly Hallows part 2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AU" sz="2400" dirty="0" smtClean="0">
                <a:solidFill>
                  <a:srgbClr val="00B0F0"/>
                </a:solidFill>
              </a:rPr>
              <a:t>I went with my friend to watch Transformers Dark of the Moon on the 11</a:t>
            </a:r>
            <a:r>
              <a:rPr lang="en-AU" sz="2400" baseline="30000" dirty="0" smtClean="0">
                <a:solidFill>
                  <a:srgbClr val="00B0F0"/>
                </a:solidFill>
              </a:rPr>
              <a:t>th</a:t>
            </a:r>
            <a:r>
              <a:rPr lang="en-AU" sz="2400" dirty="0" smtClean="0">
                <a:solidFill>
                  <a:srgbClr val="00B0F0"/>
                </a:solidFill>
              </a:rPr>
              <a:t> of July on the school holidays at Hoyts in Chadstone. We watched it in 3D at Hoyts’ new Xtremescreen.</a:t>
            </a:r>
          </a:p>
          <a:p>
            <a:pPr>
              <a:buNone/>
            </a:pPr>
            <a:r>
              <a:rPr lang="en-AU" sz="2400" dirty="0" smtClean="0">
                <a:solidFill>
                  <a:srgbClr val="00B0F0"/>
                </a:solidFill>
              </a:rPr>
              <a:t>I went with a group of friends, who went to Perth 2 years ago, and came back for 3 days. We watched Harry Potter and the Deathly Hallows part 2. We went on the 16</a:t>
            </a:r>
            <a:r>
              <a:rPr lang="en-AU" sz="2400" baseline="30000" dirty="0" smtClean="0">
                <a:solidFill>
                  <a:srgbClr val="00B0F0"/>
                </a:solidFill>
              </a:rPr>
              <a:t>th</a:t>
            </a:r>
            <a:r>
              <a:rPr lang="en-AU" sz="2400" dirty="0" smtClean="0">
                <a:solidFill>
                  <a:srgbClr val="00B0F0"/>
                </a:solidFill>
              </a:rPr>
              <a:t> of July. We watched it at the Village Cinemas at Glen Waverley.</a:t>
            </a:r>
            <a:endParaRPr lang="en-AU" sz="24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Picture of the Movies</a:t>
            </a:r>
            <a:endParaRPr lang="en-A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6791"/>
            <a:ext cx="2406684" cy="1800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56991"/>
            <a:ext cx="1760211" cy="2053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0211" y="3356991"/>
            <a:ext cx="2286000" cy="188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3720" y="1626399"/>
            <a:ext cx="2520280" cy="1730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6211" y="3347011"/>
            <a:ext cx="2123728" cy="3175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6684" y="1626399"/>
            <a:ext cx="2095500" cy="177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</TotalTime>
  <Words>116</Words>
  <Application>Microsoft Office PowerPoint</Application>
  <PresentationFormat>On-screen Show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Verve</vt:lpstr>
      <vt:lpstr>My Holiday at the Movies</vt:lpstr>
      <vt:lpstr>Transformers Dark of the Moon and Harry Potter and the  Deathly Hallows part 2</vt:lpstr>
      <vt:lpstr>Picture of the Movies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Holiday at the Movies</dc:title>
  <dc:creator>Education</dc:creator>
  <cp:lastModifiedBy>Winston LI</cp:lastModifiedBy>
  <cp:revision>7</cp:revision>
  <dcterms:created xsi:type="dcterms:W3CDTF">2011-07-17T23:50:26Z</dcterms:created>
  <dcterms:modified xsi:type="dcterms:W3CDTF">2011-07-18T23:57:19Z</dcterms:modified>
</cp:coreProperties>
</file>